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69" r:id="rId6"/>
    <p:sldId id="271" r:id="rId7"/>
    <p:sldId id="273" r:id="rId8"/>
    <p:sldId id="272" r:id="rId9"/>
    <p:sldId id="274" r:id="rId10"/>
    <p:sldId id="270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56C01A-614E-4D02-9BA9-6EE69AAF98CC}" v="16" dt="2023-10-03T08:40:34.2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62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jn Weijermars" userId="2933e1d2-70ff-47b3-ad61-d61e32fda646" providerId="ADAL" clId="{9A56C01A-614E-4D02-9BA9-6EE69AAF98CC}"/>
    <pc:docChg chg="custSel modSld">
      <pc:chgData name="Stijn Weijermars" userId="2933e1d2-70ff-47b3-ad61-d61e32fda646" providerId="ADAL" clId="{9A56C01A-614E-4D02-9BA9-6EE69AAF98CC}" dt="2023-10-03T08:40:52.742" v="67" actId="20577"/>
      <pc:docMkLst>
        <pc:docMk/>
      </pc:docMkLst>
      <pc:sldChg chg="addSp delSp modSp mod">
        <pc:chgData name="Stijn Weijermars" userId="2933e1d2-70ff-47b3-ad61-d61e32fda646" providerId="ADAL" clId="{9A56C01A-614E-4D02-9BA9-6EE69AAF98CC}" dt="2023-10-03T08:32:43.884" v="14" actId="167"/>
        <pc:sldMkLst>
          <pc:docMk/>
          <pc:sldMk cId="992577119" sldId="271"/>
        </pc:sldMkLst>
        <pc:spChg chg="add mod">
          <ac:chgData name="Stijn Weijermars" userId="2933e1d2-70ff-47b3-ad61-d61e32fda646" providerId="ADAL" clId="{9A56C01A-614E-4D02-9BA9-6EE69AAF98CC}" dt="2023-10-03T08:30:25.675" v="0" actId="478"/>
          <ac:spMkLst>
            <pc:docMk/>
            <pc:sldMk cId="992577119" sldId="271"/>
            <ac:spMk id="4" creationId="{C9A1F95E-BA1A-C5B4-4A33-260528DA0883}"/>
          </ac:spMkLst>
        </pc:spChg>
        <pc:picChg chg="del">
          <ac:chgData name="Stijn Weijermars" userId="2933e1d2-70ff-47b3-ad61-d61e32fda646" providerId="ADAL" clId="{9A56C01A-614E-4D02-9BA9-6EE69AAF98CC}" dt="2023-10-03T08:30:25.675" v="0" actId="478"/>
          <ac:picMkLst>
            <pc:docMk/>
            <pc:sldMk cId="992577119" sldId="271"/>
            <ac:picMk id="5" creationId="{27145FB6-BD59-422D-B09B-A0EDBA1CCBCB}"/>
          </ac:picMkLst>
        </pc:picChg>
        <pc:picChg chg="add del mod">
          <ac:chgData name="Stijn Weijermars" userId="2933e1d2-70ff-47b3-ad61-d61e32fda646" providerId="ADAL" clId="{9A56C01A-614E-4D02-9BA9-6EE69AAF98CC}" dt="2023-10-03T08:32:16.251" v="6" actId="478"/>
          <ac:picMkLst>
            <pc:docMk/>
            <pc:sldMk cId="992577119" sldId="271"/>
            <ac:picMk id="10" creationId="{237CA2CE-CC89-D719-06B6-F4D5B661DDF7}"/>
          </ac:picMkLst>
        </pc:picChg>
        <pc:picChg chg="add mod">
          <ac:chgData name="Stijn Weijermars" userId="2933e1d2-70ff-47b3-ad61-d61e32fda646" providerId="ADAL" clId="{9A56C01A-614E-4D02-9BA9-6EE69AAF98CC}" dt="2023-10-03T08:32:43.884" v="14" actId="167"/>
          <ac:picMkLst>
            <pc:docMk/>
            <pc:sldMk cId="992577119" sldId="271"/>
            <ac:picMk id="1026" creationId="{CCC94057-536A-A8A9-8A8A-CDEF1D4F0B6B}"/>
          </ac:picMkLst>
        </pc:picChg>
      </pc:sldChg>
      <pc:sldChg chg="addSp delSp modSp mod">
        <pc:chgData name="Stijn Weijermars" userId="2933e1d2-70ff-47b3-ad61-d61e32fda646" providerId="ADAL" clId="{9A56C01A-614E-4D02-9BA9-6EE69AAF98CC}" dt="2023-10-03T08:35:30.269" v="42" actId="1076"/>
        <pc:sldMkLst>
          <pc:docMk/>
          <pc:sldMk cId="2316813491" sldId="272"/>
        </pc:sldMkLst>
        <pc:spChg chg="add del mod">
          <ac:chgData name="Stijn Weijermars" userId="2933e1d2-70ff-47b3-ad61-d61e32fda646" providerId="ADAL" clId="{9A56C01A-614E-4D02-9BA9-6EE69AAF98CC}" dt="2023-10-03T08:35:24.244" v="40"/>
          <ac:spMkLst>
            <pc:docMk/>
            <pc:sldMk cId="2316813491" sldId="272"/>
            <ac:spMk id="4" creationId="{4C0F7119-194D-43DF-0410-3B0B4C4810F0}"/>
          </ac:spMkLst>
        </pc:spChg>
        <pc:picChg chg="del">
          <ac:chgData name="Stijn Weijermars" userId="2933e1d2-70ff-47b3-ad61-d61e32fda646" providerId="ADAL" clId="{9A56C01A-614E-4D02-9BA9-6EE69AAF98CC}" dt="2023-10-03T08:35:22.133" v="39" actId="478"/>
          <ac:picMkLst>
            <pc:docMk/>
            <pc:sldMk cId="2316813491" sldId="272"/>
            <ac:picMk id="5" creationId="{752D3CE2-C82A-457F-9E09-671FA5A0390B}"/>
          </ac:picMkLst>
        </pc:picChg>
        <pc:picChg chg="add mod">
          <ac:chgData name="Stijn Weijermars" userId="2933e1d2-70ff-47b3-ad61-d61e32fda646" providerId="ADAL" clId="{9A56C01A-614E-4D02-9BA9-6EE69AAF98CC}" dt="2023-10-03T08:35:30.269" v="42" actId="1076"/>
          <ac:picMkLst>
            <pc:docMk/>
            <pc:sldMk cId="2316813491" sldId="272"/>
            <ac:picMk id="2050" creationId="{C25DF536-438C-F62F-59AA-7B04F6AA6CBF}"/>
          </ac:picMkLst>
        </pc:picChg>
      </pc:sldChg>
      <pc:sldChg chg="modSp mod">
        <pc:chgData name="Stijn Weijermars" userId="2933e1d2-70ff-47b3-ad61-d61e32fda646" providerId="ADAL" clId="{9A56C01A-614E-4D02-9BA9-6EE69AAF98CC}" dt="2023-10-03T08:33:33.661" v="38" actId="20577"/>
        <pc:sldMkLst>
          <pc:docMk/>
          <pc:sldMk cId="2821193640" sldId="273"/>
        </pc:sldMkLst>
        <pc:spChg chg="mod">
          <ac:chgData name="Stijn Weijermars" userId="2933e1d2-70ff-47b3-ad61-d61e32fda646" providerId="ADAL" clId="{9A56C01A-614E-4D02-9BA9-6EE69AAF98CC}" dt="2023-10-03T08:33:33.661" v="38" actId="20577"/>
          <ac:spMkLst>
            <pc:docMk/>
            <pc:sldMk cId="2821193640" sldId="273"/>
            <ac:spMk id="3" creationId="{6A69A31F-4C5E-4FA0-B132-5FDE645F1333}"/>
          </ac:spMkLst>
        </pc:spChg>
        <pc:spChg chg="mod">
          <ac:chgData name="Stijn Weijermars" userId="2933e1d2-70ff-47b3-ad61-d61e32fda646" providerId="ADAL" clId="{9A56C01A-614E-4D02-9BA9-6EE69AAF98CC}" dt="2023-10-03T08:33:17.740" v="25" actId="20577"/>
          <ac:spMkLst>
            <pc:docMk/>
            <pc:sldMk cId="2821193640" sldId="273"/>
            <ac:spMk id="4" creationId="{98D5376C-2771-4948-8D8F-8A29D1C1307D}"/>
          </ac:spMkLst>
        </pc:spChg>
      </pc:sldChg>
      <pc:sldChg chg="addSp delSp modSp mod">
        <pc:chgData name="Stijn Weijermars" userId="2933e1d2-70ff-47b3-ad61-d61e32fda646" providerId="ADAL" clId="{9A56C01A-614E-4D02-9BA9-6EE69AAF98CC}" dt="2023-10-03T08:40:52.742" v="67" actId="20577"/>
        <pc:sldMkLst>
          <pc:docMk/>
          <pc:sldMk cId="1571980209" sldId="274"/>
        </pc:sldMkLst>
        <pc:spChg chg="mod">
          <ac:chgData name="Stijn Weijermars" userId="2933e1d2-70ff-47b3-ad61-d61e32fda646" providerId="ADAL" clId="{9A56C01A-614E-4D02-9BA9-6EE69AAF98CC}" dt="2023-10-03T08:40:52.742" v="67" actId="20577"/>
          <ac:spMkLst>
            <pc:docMk/>
            <pc:sldMk cId="1571980209" sldId="274"/>
            <ac:spMk id="4" creationId="{3C27AD75-3CC9-41FD-BD4C-BCE18A6BC760}"/>
          </ac:spMkLst>
        </pc:spChg>
        <pc:picChg chg="del mod">
          <ac:chgData name="Stijn Weijermars" userId="2933e1d2-70ff-47b3-ad61-d61e32fda646" providerId="ADAL" clId="{9A56C01A-614E-4D02-9BA9-6EE69AAF98CC}" dt="2023-10-03T08:40:08.495" v="55" actId="478"/>
          <ac:picMkLst>
            <pc:docMk/>
            <pc:sldMk cId="1571980209" sldId="274"/>
            <ac:picMk id="5" creationId="{0AE0C426-33E4-4EC8-96B8-3B6B77C8FF66}"/>
          </ac:picMkLst>
        </pc:picChg>
        <pc:picChg chg="add mod">
          <ac:chgData name="Stijn Weijermars" userId="2933e1d2-70ff-47b3-ad61-d61e32fda646" providerId="ADAL" clId="{9A56C01A-614E-4D02-9BA9-6EE69AAF98CC}" dt="2023-10-03T08:40:34.202" v="60" actId="14100"/>
          <ac:picMkLst>
            <pc:docMk/>
            <pc:sldMk cId="1571980209" sldId="274"/>
            <ac:picMk id="3074" creationId="{D0026ACE-8A79-F316-22CE-8003DE77E3D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692A1B-CD86-4071-980F-AD0894FB6D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1D458E7-504E-4682-AB4A-A4FD67EC4A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8531AAE-F691-474B-9345-2DCCE25AB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3-10-2023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938E09E-25FE-4C92-81F2-F7EE1C907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A74CA7A-60F7-40E1-AEEB-C82AE5B78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153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F6D29D-85A7-4CFF-A1E3-C96575ABB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805136C-44F6-414C-B5B1-B55C8FF14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1E6712-CB65-4774-B30B-9D85C9725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3-10-2023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BD1AE5C-3645-41FA-9121-F1C59FB5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9FF4C9-FC96-4DC0-92A5-25651724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027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1A16049-19B3-474F-9BCD-47A1828C01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92DE302-AA61-4AF8-ADBC-89A29CCD3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9D5FFF6-95D6-4A93-B263-52EBF49F4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3-10-2023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25F2387-6607-4D4B-AC4D-55E1634FA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7F2A709-CDC0-445B-88BF-A80CA27F7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27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048FAA-9190-493A-B710-27AEC9124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4C43A9-670E-4205-9A56-5E2C720F7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7EFD42A-2889-44E1-92BD-142AAFB6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3-10-2023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8462846-FA21-47C9-8B0D-D43D52EB3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75E45B-5D8A-4859-B3AE-BEF0B9AD5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295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7E6DA-964B-4865-AD9E-6779AF432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6748831-B628-4989-86E4-817936F69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95337D-256E-48AF-94DF-22041F50E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3-10-2023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7B05797-C46C-44E5-A784-E4CED09B0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210CF56-7055-49F1-BDC5-23587D39A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4665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55C08C-EC60-463A-A241-FDA29EC4B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8F1D57-E52C-483B-8FDC-4E0BC8E4F1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47DAB76-61CF-4393-AAB7-0CC87BFBD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5F08C86-A899-490C-9123-7B3ED99F4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3-10-2023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079AB12-534F-428B-B60B-14B8B9790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B88C07D-B46C-4CE0-A23C-25919FC87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075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D0AFDE-913D-45A5-B1E9-DFB1BE3F9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E14314-4FF6-4EB3-A474-919739CA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4A405DA-0572-4AAF-AC59-89EEC0A1FB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D5AEF8B-C3B3-4A88-8526-3DCA3AF816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DC38AD2-2033-45E3-B810-F8E30277DE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5272D33-CAE4-49F6-A440-DABE74B41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3-10-2023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A0D8F09-FE9D-4FE3-B5DC-A73D88D80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444C8D8-BC36-44F1-9B5D-946E167B8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8033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A16C69-11F7-4FA2-A150-4C01C498B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6BF9D2D-CD6B-4FC6-924A-C7FB448F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3-10-2023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D3FF0CB-61CA-4401-BAEC-650553854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AA92A2C-3447-49B7-BEB4-500708861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7826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4C7D838-FF3C-46B5-AD3C-5BAEDED20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3-10-2023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EA38939-667E-447C-9082-560D29430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7E70ABB-2387-4323-A296-4058D4DC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587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0F9F23-4D9B-46AA-869B-A8F2EE3AA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5BBCF2-86B0-45B7-A6ED-E28F29150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6E5428A-08B1-451E-95B7-11420CF3CC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211C885-2944-4DD7-AAD6-D08BC073B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3-10-2023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CC85D8C-0A13-475F-B912-E5AD379A3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6FF2681-2079-412E-90F7-ACCD89E5B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459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A622DE-4ED1-49A3-AE90-51D54C130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017A3C6-809E-44A1-AE50-3ABC1D0A0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6E953CC-8F14-41C8-BE1D-1D4A22B0A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BBC4FCD-94E4-4D8E-8BC7-9E4C0543F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3FCA-AF4C-4760-BCD4-4E232CDA04AD}" type="datetimeFigureOut">
              <a:rPr lang="nl-NL" smtClean="0"/>
              <a:t>3-10-2023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2130ACC-6386-4ADA-BD9A-47A4F6573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FC8F5CF-7A58-4B49-8095-5807C6746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493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814049D-0FC7-44D8-B73D-24B12A2E4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672261A-DAAA-4B57-BE76-FC252F63A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28127-091C-436F-B23C-771001CD82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13FCA-AF4C-4760-BCD4-4E232CDA04AD}" type="datetimeFigureOut">
              <a:rPr lang="nl-NL" smtClean="0"/>
              <a:t>3-10-2023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1443A9-DB34-46AF-8FD2-C5803C4F01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B7F3C6-D957-47F4-99E2-E94C69314C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86EAC-F014-46D8-A4FB-EFE3BDBC92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2917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energielabel.nl/apparaten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Water en energie in beeld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Les 5 Energieverbruik en labels</a:t>
            </a:r>
          </a:p>
        </p:txBody>
      </p:sp>
    </p:spTree>
    <p:extLst>
      <p:ext uri="{BB962C8B-B14F-4D97-AF65-F5344CB8AC3E}">
        <p14:creationId xmlns:p14="http://schemas.microsoft.com/office/powerpoint/2010/main" val="1461493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C9AE48-7990-4AA1-860D-F9DB58083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Vorige les: Stappen in de RWZI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0E7129-6AB5-4EAF-9CB6-9E779B3F404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Stap 1: Grofvuilverwijdering</a:t>
            </a:r>
          </a:p>
          <a:p>
            <a:r>
              <a:rPr lang="nl-NL" dirty="0"/>
              <a:t>Stap 2: Voorbezinking</a:t>
            </a:r>
          </a:p>
          <a:p>
            <a:r>
              <a:rPr lang="nl-NL" dirty="0"/>
              <a:t>Stap 3: Biologische reiniging</a:t>
            </a:r>
          </a:p>
          <a:p>
            <a:r>
              <a:rPr lang="nl-NL" dirty="0"/>
              <a:t>Stap 4: </a:t>
            </a:r>
            <a:r>
              <a:rPr lang="nl-NL" dirty="0" err="1"/>
              <a:t>Nabezinking</a:t>
            </a:r>
            <a:endParaRPr lang="nl-NL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10D60B7A-10C2-46EC-95DE-C94830DC322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3817397"/>
            <a:ext cx="7330440" cy="259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13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nergieprijzen 2023: Wat is de verwachting? (+ grafiek)">
            <a:extLst>
              <a:ext uri="{FF2B5EF4-FFF2-40B4-BE49-F238E27FC236}">
                <a16:creationId xmlns:a16="http://schemas.microsoft.com/office/drawing/2014/main" id="{CCC94057-536A-A8A9-8A8A-CDEF1D4F0B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454" y="1963263"/>
            <a:ext cx="4747634" cy="2315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AE20D16-7BDD-40B0-B763-3241AC467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Verbruik in € uitrekenen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392EEBB0-1A04-4A4C-80C2-3F2C531E4A90}"/>
              </a:ext>
            </a:extLst>
          </p:cNvPr>
          <p:cNvSpPr txBox="1"/>
          <p:nvPr/>
        </p:nvSpPr>
        <p:spPr>
          <a:xfrm>
            <a:off x="838200" y="2490281"/>
            <a:ext cx="709748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Vermogen          *				*      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7FA9444-0B1C-4E0A-8488-59468F9E7E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7760" y="2231118"/>
            <a:ext cx="1877437" cy="1877437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93A6C8EE-7220-42D5-8E42-7D2E543FE61F}"/>
              </a:ext>
            </a:extLst>
          </p:cNvPr>
          <p:cNvSpPr txBox="1"/>
          <p:nvPr/>
        </p:nvSpPr>
        <p:spPr>
          <a:xfrm>
            <a:off x="838199" y="5230991"/>
            <a:ext cx="1051559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kW			    *		    h		*  		 € kWh    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9A1F95E-BA1A-C5B4-4A33-260528DA088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2577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A09CDE-17DB-4A8A-8E39-B508BF7AD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Besparing uitrekenen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69A31F-4C5E-4FA0-B132-5FDE645F133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Bestaande situatie:</a:t>
            </a:r>
          </a:p>
          <a:p>
            <a:r>
              <a:rPr lang="nl-NL" dirty="0"/>
              <a:t>Lamp met Vermogen van 40 Watt</a:t>
            </a:r>
          </a:p>
          <a:p>
            <a:r>
              <a:rPr lang="nl-NL" dirty="0"/>
              <a:t>Lamp brandt gemiddeld 100 uur in de maand</a:t>
            </a:r>
          </a:p>
          <a:p>
            <a:r>
              <a:rPr lang="nl-NL" dirty="0"/>
              <a:t>Prijs elektriciteit € 0,40</a:t>
            </a:r>
          </a:p>
          <a:p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8D5376C-2771-4948-8D8F-8A29D1C1307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Verbeter suggestie:</a:t>
            </a:r>
          </a:p>
          <a:p>
            <a:r>
              <a:rPr lang="nl-NL" dirty="0"/>
              <a:t>Wat is besparing aan elektriciteit per jaar als je de lamp vervangt door een exemplaar van 4 Watt?</a:t>
            </a:r>
          </a:p>
        </p:txBody>
      </p:sp>
    </p:spTree>
    <p:extLst>
      <p:ext uri="{BB962C8B-B14F-4D97-AF65-F5344CB8AC3E}">
        <p14:creationId xmlns:p14="http://schemas.microsoft.com/office/powerpoint/2010/main" val="2821193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6E5598-BA88-4A7A-9A53-48C9AED28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Vergelijken: Aanschafkosten &amp; Levensduur</a:t>
            </a:r>
          </a:p>
        </p:txBody>
      </p:sp>
      <p:pic>
        <p:nvPicPr>
          <p:cNvPr id="2050" name="Picture 2" descr="watt kilowatt kilowattuur">
            <a:extLst>
              <a:ext uri="{FF2B5EF4-FFF2-40B4-BE49-F238E27FC236}">
                <a16:creationId xmlns:a16="http://schemas.microsoft.com/office/drawing/2014/main" id="{C25DF536-438C-F62F-59AA-7B04F6AA6CBF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77" y="1368424"/>
            <a:ext cx="5249737" cy="5249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6813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6E5598-BA88-4A7A-9A53-48C9AED28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25550"/>
          </a:xfrm>
        </p:spPr>
        <p:txBody>
          <a:bodyPr/>
          <a:lstStyle/>
          <a:p>
            <a:r>
              <a:rPr lang="nl-NL" dirty="0"/>
              <a:t>Opdracht: Energielabel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27AD75-3CC9-41FD-BD4C-BCE18A6BC7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90676"/>
            <a:ext cx="9105900" cy="4586287"/>
          </a:xfrm>
        </p:spPr>
        <p:txBody>
          <a:bodyPr>
            <a:normAutofit fontScale="92500" lnSpcReduction="20000"/>
          </a:bodyPr>
          <a:lstStyle/>
          <a:p>
            <a:r>
              <a:rPr lang="nl-NL" i="0" dirty="0">
                <a:effectLst/>
              </a:rPr>
              <a:t>Ga op zoek </a:t>
            </a:r>
            <a:r>
              <a:rPr lang="nl-NL" dirty="0"/>
              <a:t>naar een energielabel voor een van de volgende productgroepen:</a:t>
            </a:r>
          </a:p>
          <a:p>
            <a:pPr lvl="1"/>
            <a:r>
              <a:rPr lang="nl-NL" sz="2200" i="0" dirty="0">
                <a:effectLst/>
              </a:rPr>
              <a:t>Koelkast en vriezer</a:t>
            </a:r>
          </a:p>
          <a:p>
            <a:pPr lvl="1"/>
            <a:r>
              <a:rPr lang="nl-NL" sz="2200" dirty="0"/>
              <a:t>Vaatwasser</a:t>
            </a:r>
          </a:p>
          <a:p>
            <a:pPr lvl="1"/>
            <a:r>
              <a:rPr lang="nl-NL" sz="2200" i="0" dirty="0">
                <a:effectLst/>
              </a:rPr>
              <a:t>Wasmachine</a:t>
            </a:r>
          </a:p>
          <a:p>
            <a:pPr lvl="1"/>
            <a:r>
              <a:rPr lang="nl-NL" sz="2200" dirty="0"/>
              <a:t>Auto</a:t>
            </a:r>
          </a:p>
          <a:p>
            <a:pPr lvl="1"/>
            <a:r>
              <a:rPr lang="nl-NL" sz="2200" i="0" dirty="0">
                <a:effectLst/>
              </a:rPr>
              <a:t>Huis</a:t>
            </a:r>
          </a:p>
          <a:p>
            <a:r>
              <a:rPr lang="nl-NL" dirty="0"/>
              <a:t>Maak een presentatie/dia waarin je de volgende onderdelen duidelijk uitwerkt:</a:t>
            </a:r>
          </a:p>
          <a:p>
            <a:pPr lvl="1"/>
            <a:r>
              <a:rPr lang="nl-NL" dirty="0"/>
              <a:t>De o</a:t>
            </a:r>
            <a:r>
              <a:rPr lang="nl-NL" i="0" dirty="0">
                <a:effectLst/>
              </a:rPr>
              <a:t>nderdelen van het energielabel en de betekenis er van.</a:t>
            </a:r>
          </a:p>
          <a:p>
            <a:pPr lvl="1"/>
            <a:r>
              <a:rPr lang="nl-NL" dirty="0"/>
              <a:t>Tips rond het gebruik van het betreffende apparaat/product.</a:t>
            </a:r>
          </a:p>
          <a:p>
            <a:pPr lvl="1"/>
            <a:r>
              <a:rPr lang="nl-NL" i="0" dirty="0">
                <a:effectLst/>
              </a:rPr>
              <a:t>Maak je presentatie aan de hand van een concreet product!</a:t>
            </a:r>
          </a:p>
          <a:p>
            <a:pPr lvl="1"/>
            <a:r>
              <a:rPr lang="nl-NL" i="0" dirty="0">
                <a:effectLst/>
              </a:rPr>
              <a:t>Je mag de opdracht in tweetallen uitwerken.</a:t>
            </a:r>
          </a:p>
          <a:p>
            <a:r>
              <a:rPr lang="nl-NL" i="0" dirty="0">
                <a:effectLst/>
              </a:rPr>
              <a:t>Straks gaan we een </a:t>
            </a:r>
            <a:r>
              <a:rPr lang="nl-NL" dirty="0"/>
              <a:t>aantal presentaties doen.</a:t>
            </a:r>
            <a:endParaRPr lang="nl-NL" i="0" dirty="0">
              <a:effectLst/>
            </a:endParaRPr>
          </a:p>
          <a:p>
            <a:pPr algn="l"/>
            <a:endParaRPr lang="nl-NL" b="1" i="0" dirty="0">
              <a:solidFill>
                <a:srgbClr val="054C38"/>
              </a:solidFill>
              <a:effectLst/>
              <a:latin typeface="Montserrat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D0026ACE-8A79-F316-22CE-8003DE77E3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31" t="877" r="31206" b="1"/>
          <a:stretch/>
        </p:blipFill>
        <p:spPr bwMode="auto">
          <a:xfrm>
            <a:off x="9929651" y="2340142"/>
            <a:ext cx="2264354" cy="445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980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B16682-221E-4AE4-89FD-DB21D36A2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www.energielabel.nl</a:t>
            </a:r>
          </a:p>
        </p:txBody>
      </p:sp>
      <p:pic>
        <p:nvPicPr>
          <p:cNvPr id="5" name="Tijdelijke aanduiding voor inhoud 4">
            <a:hlinkClick r:id="rId2"/>
            <a:extLst>
              <a:ext uri="{FF2B5EF4-FFF2-40B4-BE49-F238E27FC236}">
                <a16:creationId xmlns:a16="http://schemas.microsoft.com/office/drawing/2014/main" id="{263736E5-2120-437C-9B49-BE108C9077F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rcRect t="9128" r="1524" b="11461"/>
          <a:stretch/>
        </p:blipFill>
        <p:spPr>
          <a:xfrm>
            <a:off x="838200" y="1436913"/>
            <a:ext cx="9379857" cy="425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88663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4" ma:contentTypeDescription="Een nieuw document maken." ma:contentTypeScope="" ma:versionID="13d1bd52d37d52e88f4cc3000598c755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cdbfa91b97b664da8bfb3c5d7ea455d6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1605F2-43F7-4873-B3F3-7A30DDDA9D0A}">
  <ds:schemaRefs>
    <ds:schemaRef ds:uri="http://schemas.microsoft.com/office/2006/metadata/properties"/>
    <ds:schemaRef ds:uri="http://purl.org/dc/dcmitype/"/>
    <ds:schemaRef ds:uri="http://purl.org/dc/terms/"/>
    <ds:schemaRef ds:uri="http://schemas.microsoft.com/office/2006/documentManagement/types"/>
    <ds:schemaRef ds:uri="http://purl.org/dc/elements/1.1/"/>
    <ds:schemaRef ds:uri="47a28104-336f-447d-946e-e305ac2bcd47"/>
    <ds:schemaRef ds:uri="34354c1b-6b8c-435b-ad50-990538c19557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6f82ce1-f6df-49a5-8b49-cf8409a27aa4"/>
    <ds:schemaRef ds:uri="2c4f0c93-2979-4f27-aab2-70de95932352"/>
    <ds:schemaRef ds:uri="c67c63a5-6c7f-42bb-9d17-0feff5816463"/>
    <ds:schemaRef ds:uri="c20cf8ba-b598-4d03-85bf-01d90a2844ae"/>
  </ds:schemaRefs>
</ds:datastoreItem>
</file>

<file path=customXml/itemProps2.xml><?xml version="1.0" encoding="utf-8"?>
<ds:datastoreItem xmlns:ds="http://schemas.openxmlformats.org/officeDocument/2006/customXml" ds:itemID="{5D1C91C9-7E45-4D23-88B6-F639FF149D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7c63a5-6c7f-42bb-9d17-0feff5816463"/>
    <ds:schemaRef ds:uri="c20cf8ba-b598-4d03-85bf-01d90a284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222D2A4-610D-4B9D-B601-57183BD16B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203</Words>
  <Application>Microsoft Office PowerPoint</Application>
  <PresentationFormat>Breedbeeld</PresentationFormat>
  <Paragraphs>32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Montserrat</vt:lpstr>
      <vt:lpstr>Kantoorthema</vt:lpstr>
      <vt:lpstr>Water en energie in beeld</vt:lpstr>
      <vt:lpstr>Vorige les: Stappen in de RWZI</vt:lpstr>
      <vt:lpstr>Verbruik in € uitrekenen </vt:lpstr>
      <vt:lpstr>Besparing uitrekenen </vt:lpstr>
      <vt:lpstr>Vergelijken: Aanschafkosten &amp; Levensduur</vt:lpstr>
      <vt:lpstr>Opdracht: Energielabel</vt:lpstr>
      <vt:lpstr>www.energielabel.nl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en energie in beeld</dc:title>
  <dc:creator>Stijn Weijermars</dc:creator>
  <cp:lastModifiedBy>Stijn Weijermars</cp:lastModifiedBy>
  <cp:revision>6</cp:revision>
  <dcterms:created xsi:type="dcterms:W3CDTF">2019-09-23T13:03:23Z</dcterms:created>
  <dcterms:modified xsi:type="dcterms:W3CDTF">2023-10-03T08:41:01Z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Order">
    <vt:r8>3655600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MediaServiceImageTags">
    <vt:lpwstr/>
  </property>
</Properties>
</file>